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13035</TotalTime>
  <Words>323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vRops 6 Operational Deep Dive</vt:lpstr>
      <vt:lpstr>PowerPoint Presentation</vt:lpstr>
      <vt:lpstr>Sizing</vt:lpstr>
      <vt:lpstr>Sizing</vt:lpstr>
      <vt:lpstr>High Availability</vt:lpstr>
      <vt:lpstr>Backup</vt:lpstr>
      <vt:lpstr>Upgrading vRops</vt:lpstr>
      <vt:lpstr>vRops Self monitoring</vt:lpstr>
      <vt:lpstr>Load balancing of adaptors</vt:lpstr>
      <vt:lpstr>Views – All versions</vt:lpstr>
      <vt:lpstr>Symptom Definitions</vt:lpstr>
      <vt:lpstr>Alerts</vt:lpstr>
      <vt:lpstr>Policy</vt:lpstr>
      <vt:lpstr>Workload Placement</vt:lpstr>
      <vt:lpstr>EP Ops Agent</vt:lpstr>
      <vt:lpstr>Intergration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MichaelRyom</dc:creator>
  <cp:lastModifiedBy>MichaelRyom</cp:lastModifiedBy>
  <cp:revision>67</cp:revision>
  <dcterms:created xsi:type="dcterms:W3CDTF">2015-11-09T11:32:20Z</dcterms:created>
  <dcterms:modified xsi:type="dcterms:W3CDTF">2015-12-01T20:53:27Z</dcterms:modified>
</cp:coreProperties>
</file>